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660"/>
  </p:normalViewPr>
  <p:slideViewPr>
    <p:cSldViewPr snapToGrid="0" showGuides="1">
      <p:cViewPr varScale="1">
        <p:scale>
          <a:sx n="124" d="100"/>
          <a:sy n="124" d="100"/>
        </p:scale>
        <p:origin x="63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13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2020F7-C3AB-5C48-6BB2-2F99700520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581048-ADB7-5E77-C18F-B07434292F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75F02-AC17-428B-8042-7782EF76063B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15357F-CEA1-AAA7-F67E-8609BC7FA2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55DAF-AF46-2BF0-4FFF-AF8402F739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F746-0A86-4582-89EA-DB5DFF85D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3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03737-94D6-4050-8664-D767E06E3DA8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B0BF4-9B38-4156-A0E1-A5EE68D92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7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044C799-EEBA-4578-91D6-BE48CCBF6FF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3100" y="2676525"/>
            <a:ext cx="5741988" cy="660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C36956-1F5F-419F-E389-372DB3FD91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64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CFCFE-5235-4FC9-9BE4-489D6C83D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4870" y="623900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F77B61F-4024-4EA9-AFB0-AE57BA9DA0B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105CDA-3669-4076-6A6B-ABF00FC147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87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817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C24BB27-7C01-45B0-B124-0BCBF2086C7D}"/>
              </a:ext>
            </a:extLst>
          </p:cNvPr>
          <p:cNvSpPr txBox="1"/>
          <p:nvPr/>
        </p:nvSpPr>
        <p:spPr>
          <a:xfrm>
            <a:off x="617220" y="3012704"/>
            <a:ext cx="1097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prstClr val="black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E74CF0-5C67-4E44-B608-FA6163762E35}"/>
              </a:ext>
            </a:extLst>
          </p:cNvPr>
          <p:cNvSpPr txBox="1"/>
          <p:nvPr/>
        </p:nvSpPr>
        <p:spPr>
          <a:xfrm>
            <a:off x="617221" y="3900993"/>
            <a:ext cx="1097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Authors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09F7F2-826E-47C6-85C3-C1C853427B13}"/>
              </a:ext>
            </a:extLst>
          </p:cNvPr>
          <p:cNvSpPr txBox="1"/>
          <p:nvPr/>
        </p:nvSpPr>
        <p:spPr>
          <a:xfrm>
            <a:off x="617220" y="4481506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Presenter</a:t>
            </a:r>
            <a:r>
              <a:rPr lang="en-US" dirty="0">
                <a:solidFill>
                  <a:prstClr val="black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7CF2DD-564D-4FE7-9C58-C9E586CBB9AB}"/>
              </a:ext>
            </a:extLst>
          </p:cNvPr>
          <p:cNvSpPr txBox="1"/>
          <p:nvPr/>
        </p:nvSpPr>
        <p:spPr>
          <a:xfrm>
            <a:off x="617220" y="5140696"/>
            <a:ext cx="10972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Affiliation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D70E78-EB16-46AF-94C4-E499CEF26AB2}"/>
              </a:ext>
            </a:extLst>
          </p:cNvPr>
          <p:cNvSpPr txBox="1"/>
          <p:nvPr/>
        </p:nvSpPr>
        <p:spPr>
          <a:xfrm>
            <a:off x="617220" y="5765591"/>
            <a:ext cx="10972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Email:</a:t>
            </a:r>
          </a:p>
        </p:txBody>
      </p:sp>
    </p:spTree>
    <p:extLst>
      <p:ext uri="{BB962C8B-B14F-4D97-AF65-F5344CB8AC3E}">
        <p14:creationId xmlns:p14="http://schemas.microsoft.com/office/powerpoint/2010/main" val="244477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9EA16-30DB-473A-9073-FA35081A55B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386617"/>
            <a:ext cx="10515600" cy="13255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1478E-0310-4E2E-8866-D8F87F32A17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2990335"/>
            <a:ext cx="10515600" cy="31866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3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Poppins Medium</vt:lpstr>
      <vt:lpstr>Poppins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Laurentiu Tachiciu</dc:creator>
  <cp:lastModifiedBy>Laurentiu Tachiciu</cp:lastModifiedBy>
  <cp:revision>13</cp:revision>
  <dcterms:created xsi:type="dcterms:W3CDTF">2021-05-25T04:57:09Z</dcterms:created>
  <dcterms:modified xsi:type="dcterms:W3CDTF">2022-05-09T19:44:14Z</dcterms:modified>
</cp:coreProperties>
</file>